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82" r:id="rId3"/>
    <p:sldId id="289" r:id="rId4"/>
    <p:sldId id="283" r:id="rId5"/>
    <p:sldId id="296" r:id="rId6"/>
    <p:sldId id="300" r:id="rId7"/>
    <p:sldId id="304" r:id="rId8"/>
    <p:sldId id="286" r:id="rId9"/>
    <p:sldId id="301" r:id="rId10"/>
    <p:sldId id="307" r:id="rId11"/>
    <p:sldId id="306" r:id="rId12"/>
    <p:sldId id="302" r:id="rId13"/>
    <p:sldId id="298" r:id="rId14"/>
    <p:sldId id="288" r:id="rId15"/>
    <p:sldId id="295" r:id="rId16"/>
    <p:sldId id="305" r:id="rId17"/>
    <p:sldId id="285" r:id="rId18"/>
    <p:sldId id="290" r:id="rId19"/>
    <p:sldId id="287" r:id="rId20"/>
    <p:sldId id="297" r:id="rId21"/>
    <p:sldId id="294" r:id="rId22"/>
    <p:sldId id="291" r:id="rId23"/>
    <p:sldId id="284" r:id="rId24"/>
    <p:sldId id="267" r:id="rId25"/>
    <p:sldId id="269" r:id="rId26"/>
    <p:sldId id="293" r:id="rId27"/>
    <p:sldId id="292" r:id="rId28"/>
    <p:sldId id="271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8" autoAdjust="0"/>
    <p:restoredTop sz="95009" autoAdjust="0"/>
  </p:normalViewPr>
  <p:slideViewPr>
    <p:cSldViewPr snapToGrid="0">
      <p:cViewPr>
        <p:scale>
          <a:sx n="102" d="100"/>
          <a:sy n="102" d="100"/>
        </p:scale>
        <p:origin x="16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D8B7-292E-8FB0-6767-CE1A40163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ADC43-793D-8E8D-ED12-E3EA751642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7FA17-C5D6-EE97-33D3-AE87770F3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771A4-4D61-FA83-D556-261635BDD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30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22BA1-0EE1-8D71-D1B1-FEA577A55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E95C-D2F9-A19E-7485-A26BB60DC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98A55E-DD0A-3C44-612E-DC39B1752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F8E0F-7498-3D78-E954-F90D22A9A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92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2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4.pn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316BF-5EB5-555E-7635-86D251CB4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994A72FC-5E0D-DBA0-CB6A-3F435E933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2" y="73038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E1FD6FCE-5605-3015-54AB-74AF80790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2" y="466344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3409821B-CE8C-3A42-26C0-7B69A0956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2" y="2382524"/>
            <a:ext cx="2926080" cy="21945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BC8977B-5034-89C6-C579-6006C4EA58C6}"/>
              </a:ext>
            </a:extLst>
          </p:cNvPr>
          <p:cNvGrpSpPr/>
          <p:nvPr/>
        </p:nvGrpSpPr>
        <p:grpSpPr>
          <a:xfrm>
            <a:off x="408532" y="330203"/>
            <a:ext cx="5062914" cy="1132836"/>
            <a:chOff x="50004" y="487861"/>
            <a:chExt cx="5062914" cy="11328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863C203-FA76-7BC8-5B82-4D0F0898A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84521"/>
            <a:stretch/>
          </p:blipFill>
          <p:spPr>
            <a:xfrm>
              <a:off x="50004" y="523417"/>
              <a:ext cx="5062914" cy="109728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69D828-7D43-A9C1-E8AA-2CCB3A595313}"/>
                </a:ext>
              </a:extLst>
            </p:cNvPr>
            <p:cNvSpPr txBox="1"/>
            <p:nvPr/>
          </p:nvSpPr>
          <p:spPr>
            <a:xfrm>
              <a:off x="906865" y="487861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Bacillariophycidae</a:t>
              </a:r>
              <a:endParaRPr lang="en-US" sz="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AF5E80-9CA9-06D6-F8E0-DBC4720527D9}"/>
                </a:ext>
              </a:extLst>
            </p:cNvPr>
            <p:cNvSpPr txBox="1"/>
            <p:nvPr/>
          </p:nvSpPr>
          <p:spPr>
            <a:xfrm>
              <a:off x="1082709" y="85058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Phaeophyceae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7D77C5-BE07-4398-0EFB-B112A7B16F80}"/>
                </a:ext>
              </a:extLst>
            </p:cNvPr>
            <p:cNvSpPr txBox="1"/>
            <p:nvPr/>
          </p:nvSpPr>
          <p:spPr>
            <a:xfrm>
              <a:off x="1154722" y="1235643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Parmales</a:t>
              </a:r>
              <a:endParaRPr lang="en-US" sz="600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0F224E-9DFE-FFD9-FD90-5ED83C8F1F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428" y="1153048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5BAABF-2C25-8277-A8EB-D5D120A812A7}"/>
              </a:ext>
            </a:extLst>
          </p:cNvPr>
          <p:cNvGrpSpPr/>
          <p:nvPr/>
        </p:nvGrpSpPr>
        <p:grpSpPr>
          <a:xfrm>
            <a:off x="367972" y="1751457"/>
            <a:ext cx="5062913" cy="1772187"/>
            <a:chOff x="50005" y="1764762"/>
            <a:chExt cx="5062913" cy="177218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5B09856-4FF0-23F4-D386-F0F501044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75000"/>
            <a:stretch/>
          </p:blipFill>
          <p:spPr>
            <a:xfrm>
              <a:off x="50005" y="1764762"/>
              <a:ext cx="5062913" cy="177218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ED2C8C-B03F-C67B-0E4F-280BEECC64A6}"/>
                </a:ext>
              </a:extLst>
            </p:cNvPr>
            <p:cNvSpPr txBox="1"/>
            <p:nvPr/>
          </p:nvSpPr>
          <p:spPr>
            <a:xfrm>
              <a:off x="785373" y="2965757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Plasmodiidae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AF1D2AD-E875-2478-2FEE-B3862BF0996C}"/>
              </a:ext>
            </a:extLst>
          </p:cNvPr>
          <p:cNvGrpSpPr/>
          <p:nvPr/>
        </p:nvGrpSpPr>
        <p:grpSpPr>
          <a:xfrm>
            <a:off x="367972" y="3931920"/>
            <a:ext cx="5066336" cy="731520"/>
            <a:chOff x="46582" y="3643532"/>
            <a:chExt cx="5066336" cy="7315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EB76406-9E2C-CCB0-E39E-A29955DC3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89687"/>
            <a:stretch/>
          </p:blipFill>
          <p:spPr>
            <a:xfrm>
              <a:off x="46582" y="3643532"/>
              <a:ext cx="5066336" cy="731520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E96C4-8689-7D2F-C456-E7FC527B6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07" y="4048649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58A44F-5AC6-F82D-8759-D40EFC78CCF2}"/>
                </a:ext>
              </a:extLst>
            </p:cNvPr>
            <p:cNvSpPr txBox="1"/>
            <p:nvPr/>
          </p:nvSpPr>
          <p:spPr>
            <a:xfrm>
              <a:off x="1018999" y="366783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Bigyra</a:t>
              </a:r>
              <a:endParaRPr lang="en-US" sz="6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0C53A0-F682-D5C5-3AA7-6DE117C724E9}"/>
                </a:ext>
              </a:extLst>
            </p:cNvPr>
            <p:cNvSpPr txBox="1"/>
            <p:nvPr/>
          </p:nvSpPr>
          <p:spPr>
            <a:xfrm>
              <a:off x="988852" y="4062900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Saprolegniaceae</a:t>
              </a:r>
              <a:endParaRPr lang="en-US" sz="6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B6FFD2-8A84-5A43-04BB-21C9614B6F76}"/>
              </a:ext>
            </a:extLst>
          </p:cNvPr>
          <p:cNvGrpSpPr/>
          <p:nvPr/>
        </p:nvGrpSpPr>
        <p:grpSpPr>
          <a:xfrm>
            <a:off x="286854" y="5239637"/>
            <a:ext cx="5144031" cy="442643"/>
            <a:chOff x="327415" y="4634132"/>
            <a:chExt cx="5144031" cy="44264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50895A6-6B71-991A-F92A-39EA3ED42E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400" y="4974332"/>
              <a:ext cx="367673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57A3FB4-7AF9-D012-F0FD-8A11E585D3F2}"/>
                </a:ext>
              </a:extLst>
            </p:cNvPr>
            <p:cNvGrpSpPr/>
            <p:nvPr/>
          </p:nvGrpSpPr>
          <p:grpSpPr>
            <a:xfrm>
              <a:off x="327415" y="4634132"/>
              <a:ext cx="5144031" cy="442643"/>
              <a:chOff x="-31113" y="4663182"/>
              <a:chExt cx="5144031" cy="442643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9A2495F1-2370-C421-0144-2FCA22170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b="93854"/>
              <a:stretch/>
            </p:blipFill>
            <p:spPr>
              <a:xfrm>
                <a:off x="-31113" y="4663182"/>
                <a:ext cx="5144031" cy="442643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E2DE9D-E501-76B2-1F7B-E444913BAE10}"/>
                  </a:ext>
                </a:extLst>
              </p:cNvPr>
              <p:cNvSpPr txBox="1"/>
              <p:nvPr/>
            </p:nvSpPr>
            <p:spPr>
              <a:xfrm>
                <a:off x="813006" y="4825275"/>
                <a:ext cx="8189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/>
                  <a:t>Ciliophora</a:t>
                </a:r>
                <a:endParaRPr lang="en-US" sz="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127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4441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40" y="4335072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123444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11" y="446114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58" y="449477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3" y="4230372"/>
            <a:ext cx="2926080" cy="2194560"/>
          </a:xfrm>
          <a:prstGeom prst="rect">
            <a:avLst/>
          </a:prstGeom>
        </p:spPr>
      </p:pic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032BBD7-16E9-F4C4-9A0E-223B20D61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61" y="446114"/>
            <a:ext cx="6787625" cy="36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54EF1639-130D-674E-420B-D7742084D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5"/>
            <a:ext cx="6282061" cy="4317753"/>
          </a:xfrm>
          <a:prstGeom prst="rect">
            <a:avLst/>
          </a:prstGeom>
        </p:spPr>
      </p:pic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1D856AE-14BE-36FC-C8F7-4D86215EE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754880"/>
            <a:ext cx="2804160" cy="2103120"/>
          </a:xfrm>
          <a:prstGeom prst="rect">
            <a:avLst/>
          </a:prstGeom>
        </p:spPr>
      </p:pic>
      <p:pic>
        <p:nvPicPr>
          <p:cNvPr id="6" name="Picture 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E2141EAA-379D-76D3-0F4E-453F405A6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0"/>
            <a:ext cx="2804160" cy="2103120"/>
          </a:xfrm>
          <a:prstGeom prst="rect">
            <a:avLst/>
          </a:prstGeom>
        </p:spPr>
      </p:pic>
      <p:pic>
        <p:nvPicPr>
          <p:cNvPr id="8" name="Picture 7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D08042AD-2204-56BF-6FBF-5BF1DF156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754880"/>
            <a:ext cx="2804160" cy="210312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DCB7131-8C0A-1C58-0789-0BB4BDAFC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17" y="479196"/>
            <a:ext cx="6628783" cy="372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295924" y="497658"/>
            <a:ext cx="6372878" cy="5862684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C50CECB-52B5-04B4-D703-05F9A5CB6D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19624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7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11834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419624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309470" y="2083998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30717" y="2160554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801377" y="2440364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719111" y="2626188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534550" y="1629169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492896" y="1906975"/>
            <a:ext cx="104165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533934" y="1497753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893191" y="1162555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239808" y="2749974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038850" y="1185661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492896" y="1905552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510051" y="1901793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8107544" y="2391172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969581" y="3004719"/>
            <a:ext cx="1631017" cy="50231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3036244" y="3793577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>
            <a:off x="6038850" y="2929698"/>
            <a:ext cx="657223" cy="45858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>
            <a:off x="4340223" y="4071383"/>
            <a:ext cx="615908" cy="167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435621" y="352076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6696073" y="3105358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038850" y="2929698"/>
            <a:ext cx="473960" cy="244712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152738" y="946279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7658995" y="1729010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261470" y="476097"/>
            <a:ext cx="1879685" cy="58027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567022" y="41430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309662" y="5130709"/>
            <a:ext cx="866284" cy="5134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175946" y="4852903"/>
            <a:ext cx="1982311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178110" y="5341997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239475" y="5848623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11099" y="5619803"/>
            <a:ext cx="867011" cy="3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313301" y="5654624"/>
            <a:ext cx="926174" cy="4718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4956131" y="3777482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217389" y="1299676"/>
            <a:ext cx="1928484" cy="555611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6641112" y="5162293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7713048" y="4715080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  <a:stCxn id="148" idx="6"/>
          </p:cNvCxnSpPr>
          <p:nvPr/>
        </p:nvCxnSpPr>
        <p:spPr>
          <a:xfrm>
            <a:off x="7164799" y="5654624"/>
            <a:ext cx="120946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5860820" y="5376818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512758" y="1185661"/>
            <a:ext cx="704631" cy="391821"/>
          </a:xfrm>
          <a:prstGeom prst="curved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512758" y="766233"/>
            <a:ext cx="748712" cy="419428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181327" y="2339956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000000"/>
                </a:solidFill>
                <a:effectLst/>
                <a:latin typeface="DejaVu Sans"/>
              </a:rPr>
              <a:t>Bacillariophyta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163627" y="2826513"/>
            <a:ext cx="1972500" cy="580037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Brown 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6FD7A10-C690-3CF4-EE46-1A839DA23F39}"/>
              </a:ext>
            </a:extLst>
          </p:cNvPr>
          <p:cNvSpPr/>
          <p:nvPr/>
        </p:nvSpPr>
        <p:spPr>
          <a:xfrm>
            <a:off x="9133848" y="3304757"/>
            <a:ext cx="2024409" cy="555611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Microalgae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2F960D-7AB2-B204-B483-41D48D5E0EC8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8339163" y="3388285"/>
            <a:ext cx="59330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endCxn id="193" idx="2"/>
          </p:cNvCxnSpPr>
          <p:nvPr/>
        </p:nvCxnSpPr>
        <p:spPr>
          <a:xfrm rot="5400000" flipH="1" flipV="1">
            <a:off x="8690495" y="2864858"/>
            <a:ext cx="732806" cy="2488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C11A290-394F-B420-42BA-3B600137FFCA}"/>
              </a:ext>
            </a:extLst>
          </p:cNvPr>
          <p:cNvCxnSpPr>
            <a:cxnSpLocks/>
            <a:endCxn id="205" idx="2"/>
          </p:cNvCxnSpPr>
          <p:nvPr/>
        </p:nvCxnSpPr>
        <p:spPr>
          <a:xfrm rot="5400000" flipH="1" flipV="1">
            <a:off x="8923215" y="3125786"/>
            <a:ext cx="249665" cy="2311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endCxn id="187" idx="2"/>
          </p:cNvCxnSpPr>
          <p:nvPr/>
        </p:nvCxnSpPr>
        <p:spPr>
          <a:xfrm rot="16200000" flipH="1">
            <a:off x="8743597" y="3590362"/>
            <a:ext cx="599091" cy="22134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528CDF62-7B54-FB23-2146-63B301168CDA}"/>
              </a:ext>
            </a:extLst>
          </p:cNvPr>
          <p:cNvCxnSpPr>
            <a:endCxn id="210" idx="2"/>
          </p:cNvCxnSpPr>
          <p:nvPr/>
        </p:nvCxnSpPr>
        <p:spPr>
          <a:xfrm rot="16200000" flipH="1">
            <a:off x="8919721" y="3368436"/>
            <a:ext cx="226874" cy="2013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153816" y="3722776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0C390-44B9-D635-3555-2D76D5DCC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0DB3CA9-A05D-322D-2DBF-B3704F6987C2}"/>
              </a:ext>
            </a:extLst>
          </p:cNvPr>
          <p:cNvGrpSpPr/>
          <p:nvPr/>
        </p:nvGrpSpPr>
        <p:grpSpPr>
          <a:xfrm>
            <a:off x="5538443" y="3216797"/>
            <a:ext cx="5062914" cy="1132836"/>
            <a:chOff x="50004" y="487861"/>
            <a:chExt cx="5062914" cy="1132836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3B56505-82E5-F433-5C6B-EED32476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84521"/>
            <a:stretch/>
          </p:blipFill>
          <p:spPr>
            <a:xfrm>
              <a:off x="50004" y="523417"/>
              <a:ext cx="5062914" cy="10972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A3D45C-880D-EEBF-897C-968FBC54E611}"/>
                </a:ext>
              </a:extLst>
            </p:cNvPr>
            <p:cNvSpPr txBox="1"/>
            <p:nvPr/>
          </p:nvSpPr>
          <p:spPr>
            <a:xfrm>
              <a:off x="906865" y="487861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Bacillariophycidae</a:t>
              </a:r>
              <a:endParaRPr lang="en-US" sz="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52E348-6FDC-D908-71C1-6158BBD782C4}"/>
                </a:ext>
              </a:extLst>
            </p:cNvPr>
            <p:cNvSpPr txBox="1"/>
            <p:nvPr/>
          </p:nvSpPr>
          <p:spPr>
            <a:xfrm>
              <a:off x="1082709" y="85058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Phaeophyceae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644966-81F8-BDCA-6E03-334E37DD159E}"/>
                </a:ext>
              </a:extLst>
            </p:cNvPr>
            <p:cNvSpPr txBox="1"/>
            <p:nvPr/>
          </p:nvSpPr>
          <p:spPr>
            <a:xfrm>
              <a:off x="1154722" y="1235643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Parmales</a:t>
              </a:r>
              <a:endParaRPr lang="en-US" sz="6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F302E6-A847-464C-B80B-56B05CCB7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428" y="1153048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02A88C-D585-ED01-46A7-D2499FAAD160}"/>
              </a:ext>
            </a:extLst>
          </p:cNvPr>
          <p:cNvGrpSpPr/>
          <p:nvPr/>
        </p:nvGrpSpPr>
        <p:grpSpPr>
          <a:xfrm>
            <a:off x="5538444" y="666518"/>
            <a:ext cx="5062913" cy="1772187"/>
            <a:chOff x="50005" y="1764762"/>
            <a:chExt cx="5062913" cy="1772187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2D264CD-4170-B3B1-98E7-FB5510E7D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75000"/>
            <a:stretch/>
          </p:blipFill>
          <p:spPr>
            <a:xfrm>
              <a:off x="50005" y="1764762"/>
              <a:ext cx="5062913" cy="177218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16EC95-BDB8-1128-5F26-92C5FBCF6739}"/>
                </a:ext>
              </a:extLst>
            </p:cNvPr>
            <p:cNvSpPr txBox="1"/>
            <p:nvPr/>
          </p:nvSpPr>
          <p:spPr>
            <a:xfrm>
              <a:off x="785373" y="2965757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Plasmodiidae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67B595-47DE-CB50-1DA4-428A90D7D59A}"/>
              </a:ext>
            </a:extLst>
          </p:cNvPr>
          <p:cNvGrpSpPr/>
          <p:nvPr/>
        </p:nvGrpSpPr>
        <p:grpSpPr>
          <a:xfrm>
            <a:off x="5535021" y="4528910"/>
            <a:ext cx="5066336" cy="731520"/>
            <a:chOff x="46582" y="3643532"/>
            <a:chExt cx="5066336" cy="73152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653C9E6-446C-5A01-0832-BCDC43040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89687"/>
            <a:stretch/>
          </p:blipFill>
          <p:spPr>
            <a:xfrm>
              <a:off x="46582" y="3643532"/>
              <a:ext cx="5066336" cy="731520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66085BE-C589-3C47-92F1-363813938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07" y="4048649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F69216-F1F1-B777-5290-BE05DA62FA4E}"/>
                </a:ext>
              </a:extLst>
            </p:cNvPr>
            <p:cNvSpPr txBox="1"/>
            <p:nvPr/>
          </p:nvSpPr>
          <p:spPr>
            <a:xfrm>
              <a:off x="1018999" y="366783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Bigyra</a:t>
              </a:r>
              <a:endParaRPr lang="en-US" sz="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B30F0D-324E-F3FE-44EC-5543B03D5222}"/>
                </a:ext>
              </a:extLst>
            </p:cNvPr>
            <p:cNvSpPr txBox="1"/>
            <p:nvPr/>
          </p:nvSpPr>
          <p:spPr>
            <a:xfrm>
              <a:off x="988852" y="4062900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Saprolegniaceae</a:t>
              </a:r>
              <a:endParaRPr lang="en-US" sz="6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F7C4EB-BFC7-1AC1-840F-BDD10436C14E}"/>
              </a:ext>
            </a:extLst>
          </p:cNvPr>
          <p:cNvGrpSpPr/>
          <p:nvPr/>
        </p:nvGrpSpPr>
        <p:grpSpPr>
          <a:xfrm>
            <a:off x="5457326" y="2622500"/>
            <a:ext cx="5144031" cy="442643"/>
            <a:chOff x="327415" y="4634132"/>
            <a:chExt cx="5144031" cy="442643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AE4043-0A06-90C6-5F03-9FFA2DE5D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400" y="4974332"/>
              <a:ext cx="367673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871157-2268-020B-7BF0-CA908A5D30DF}"/>
                </a:ext>
              </a:extLst>
            </p:cNvPr>
            <p:cNvGrpSpPr/>
            <p:nvPr/>
          </p:nvGrpSpPr>
          <p:grpSpPr>
            <a:xfrm>
              <a:off x="327415" y="4634132"/>
              <a:ext cx="5144031" cy="442643"/>
              <a:chOff x="-31113" y="4663182"/>
              <a:chExt cx="5144031" cy="442643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05FB25AD-E651-B56A-C8B5-BB6AC8CE2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b="93854"/>
              <a:stretch/>
            </p:blipFill>
            <p:spPr>
              <a:xfrm>
                <a:off x="-31113" y="4663182"/>
                <a:ext cx="5144031" cy="442643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CE0CE2-F82F-603F-8D2F-A2462A3DF322}"/>
                  </a:ext>
                </a:extLst>
              </p:cNvPr>
              <p:cNvSpPr txBox="1"/>
              <p:nvPr/>
            </p:nvSpPr>
            <p:spPr>
              <a:xfrm>
                <a:off x="813006" y="4825275"/>
                <a:ext cx="8189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/>
                  <a:t>Ciliophora</a:t>
                </a:r>
                <a:endParaRPr lang="en-US" sz="600" dirty="0"/>
              </a:p>
            </p:txBody>
          </p:sp>
        </p:grpSp>
      </p:grpSp>
      <p:pic>
        <p:nvPicPr>
          <p:cNvPr id="49" name="Picture 48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E8A9AD0-5219-8127-2ACD-CA523977FC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12581" y="0"/>
            <a:ext cx="6365891" cy="5395925"/>
          </a:xfrm>
          <a:prstGeom prst="rect">
            <a:avLst/>
          </a:prstGeom>
        </p:spPr>
      </p:pic>
      <p:sp>
        <p:nvSpPr>
          <p:cNvPr id="50" name="Left Bracket 49">
            <a:extLst>
              <a:ext uri="{FF2B5EF4-FFF2-40B4-BE49-F238E27FC236}">
                <a16:creationId xmlns:a16="http://schemas.microsoft.com/office/drawing/2014/main" id="{8FB6B5F3-C4BF-C879-7B39-B57F800ACB19}"/>
              </a:ext>
            </a:extLst>
          </p:cNvPr>
          <p:cNvSpPr/>
          <p:nvPr/>
        </p:nvSpPr>
        <p:spPr>
          <a:xfrm rot="14921154">
            <a:off x="3611401" y="5087417"/>
            <a:ext cx="139829" cy="356992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E17518AB-D04B-5E21-3EA7-5BD851007877}"/>
              </a:ext>
            </a:extLst>
          </p:cNvPr>
          <p:cNvSpPr/>
          <p:nvPr/>
        </p:nvSpPr>
        <p:spPr>
          <a:xfrm rot="19638762">
            <a:off x="838028" y="4074782"/>
            <a:ext cx="158575" cy="62335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Bracket 51">
            <a:extLst>
              <a:ext uri="{FF2B5EF4-FFF2-40B4-BE49-F238E27FC236}">
                <a16:creationId xmlns:a16="http://schemas.microsoft.com/office/drawing/2014/main" id="{6584579D-662C-C360-7DD6-281C165B146E}"/>
              </a:ext>
            </a:extLst>
          </p:cNvPr>
          <p:cNvSpPr/>
          <p:nvPr/>
        </p:nvSpPr>
        <p:spPr>
          <a:xfrm rot="12500379">
            <a:off x="4703881" y="3888027"/>
            <a:ext cx="185295" cy="80800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ket 52">
            <a:extLst>
              <a:ext uri="{FF2B5EF4-FFF2-40B4-BE49-F238E27FC236}">
                <a16:creationId xmlns:a16="http://schemas.microsoft.com/office/drawing/2014/main" id="{8A3146E9-6D9C-20B3-0A8D-88D6F55D2707}"/>
              </a:ext>
            </a:extLst>
          </p:cNvPr>
          <p:cNvSpPr/>
          <p:nvPr/>
        </p:nvSpPr>
        <p:spPr>
          <a:xfrm rot="5562631">
            <a:off x="2734910" y="-100260"/>
            <a:ext cx="468768" cy="2286002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6F5C1C-064C-C321-EC84-59BA6CAAA8D7}"/>
              </a:ext>
            </a:extLst>
          </p:cNvPr>
          <p:cNvSpPr txBox="1"/>
          <p:nvPr/>
        </p:nvSpPr>
        <p:spPr>
          <a:xfrm rot="182364">
            <a:off x="2141951" y="444674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95E94D-3964-16E7-10FD-E9242D3AECBA}"/>
              </a:ext>
            </a:extLst>
          </p:cNvPr>
          <p:cNvSpPr txBox="1"/>
          <p:nvPr/>
        </p:nvSpPr>
        <p:spPr>
          <a:xfrm rot="7131659">
            <a:off x="4220492" y="4201791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316250-A386-C0E4-EDF1-978B4E198FD6}"/>
              </a:ext>
            </a:extLst>
          </p:cNvPr>
          <p:cNvSpPr txBox="1"/>
          <p:nvPr/>
        </p:nvSpPr>
        <p:spPr>
          <a:xfrm rot="9581047">
            <a:off x="2945996" y="5322062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F488F8-60B5-39BE-1E4D-2A4879FAF546}"/>
              </a:ext>
            </a:extLst>
          </p:cNvPr>
          <p:cNvSpPr txBox="1"/>
          <p:nvPr/>
        </p:nvSpPr>
        <p:spPr>
          <a:xfrm rot="14241207">
            <a:off x="-141576" y="4200916"/>
            <a:ext cx="1672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  <a:p>
            <a:pPr algn="ctr"/>
            <a:endParaRPr lang="en-US" dirty="0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22C562AA-130E-9D14-1B0D-A867204917A9}"/>
              </a:ext>
            </a:extLst>
          </p:cNvPr>
          <p:cNvSpPr/>
          <p:nvPr/>
        </p:nvSpPr>
        <p:spPr>
          <a:xfrm rot="9975230">
            <a:off x="4894194" y="2154964"/>
            <a:ext cx="185428" cy="70178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6CDB1A-6786-3EAC-5C93-B37CD7F6C798}"/>
              </a:ext>
            </a:extLst>
          </p:cNvPr>
          <p:cNvSpPr txBox="1"/>
          <p:nvPr/>
        </p:nvSpPr>
        <p:spPr>
          <a:xfrm rot="4568585">
            <a:off x="4430038" y="2262669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66401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15324</TotalTime>
  <Words>381</Words>
  <Application>Microsoft Office PowerPoint</Application>
  <PresentationFormat>Widescreen</PresentationFormat>
  <Paragraphs>191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DejaVu Sans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90</cp:revision>
  <dcterms:created xsi:type="dcterms:W3CDTF">2025-03-18T16:01:18Z</dcterms:created>
  <dcterms:modified xsi:type="dcterms:W3CDTF">2025-05-21T20:46:06Z</dcterms:modified>
</cp:coreProperties>
</file>